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4384000" cy="13716000"/>
  <p:notesSz cx="6858000" cy="9144000"/>
  <p:embeddedFontLst>
    <p:embeddedFont>
      <p:font typeface="Fira Sans" panose="020B0503050000020004" pitchFamily="34" charset="0"/>
      <p:regular r:id="rId5"/>
      <p:bold r:id="rId6"/>
      <p:italic r:id="rId7"/>
      <p:boldItalic r:id="rId8"/>
    </p:embeddedFont>
    <p:embeddedFont>
      <p:font typeface="Fira Sans Bold" panose="020B0604020202020204" charset="0"/>
      <p:bold r:id="rId9"/>
      <p:italic r:id="rId10"/>
      <p:boldItalic r:id="rId11"/>
    </p:embeddedFont>
    <p:embeddedFont>
      <p:font typeface="Fira Sans Regular" panose="020B0503050000020004" charset="0"/>
      <p:regular r:id="rId12"/>
      <p:bold r:id="rId13"/>
      <p:italic r:id="rId14"/>
      <p:boldItalic r:id="rId1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FAF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8"/>
  </p:normalViewPr>
  <p:slideViewPr>
    <p:cSldViewPr snapToGrid="0">
      <p:cViewPr varScale="1">
        <p:scale>
          <a:sx n="52" d="100"/>
          <a:sy n="52" d="100"/>
        </p:scale>
        <p:origin x="7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Fira Sans" panose="020B0503050000020004" pitchFamily="34" charset="0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03707" y="11141355"/>
            <a:ext cx="11654015" cy="171743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C365C"/>
                </a:solidFill>
                <a:latin typeface="+mn-lt"/>
                <a:ea typeface="+mn-ea"/>
                <a:cs typeface="+mn-cs"/>
                <a:sym typeface="Fira Sans 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708864" y="2574991"/>
            <a:ext cx="13968985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2C365C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3710" y="7223190"/>
            <a:ext cx="11654010" cy="358738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C365C"/>
                </a:solidFill>
                <a:latin typeface="+mn-lt"/>
                <a:ea typeface="+mn-ea"/>
                <a:cs typeface="+mn-cs"/>
                <a:sym typeface="Fira Sans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C365C"/>
                </a:solidFill>
                <a:latin typeface="+mn-lt"/>
                <a:ea typeface="+mn-ea"/>
                <a:cs typeface="+mn-cs"/>
                <a:sym typeface="Fira Sans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C365C"/>
                </a:solidFill>
                <a:latin typeface="+mn-lt"/>
                <a:ea typeface="+mn-ea"/>
                <a:cs typeface="+mn-cs"/>
                <a:sym typeface="Fira Sans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C365C"/>
                </a:solidFill>
                <a:latin typeface="+mn-lt"/>
                <a:ea typeface="+mn-ea"/>
                <a:cs typeface="+mn-cs"/>
                <a:sym typeface="Fira Sans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C365C"/>
                </a:solidFill>
                <a:latin typeface="+mn-lt"/>
                <a:ea typeface="+mn-ea"/>
                <a:cs typeface="+mn-cs"/>
                <a:sym typeface="Fira Sans 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8421" y="12922198"/>
            <a:ext cx="427331" cy="533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F1936-C361-2528-3986-9348A460D5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3933" y="1193952"/>
            <a:ext cx="191650" cy="23956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F8236B-3B00-36DD-8B88-D2FF3AF20F17}"/>
              </a:ext>
            </a:extLst>
          </p:cNvPr>
          <p:cNvSpPr/>
          <p:nvPr userDrawn="1"/>
        </p:nvSpPr>
        <p:spPr>
          <a:xfrm>
            <a:off x="5375583" y="1182186"/>
            <a:ext cx="84623" cy="109538"/>
          </a:xfrm>
          <a:prstGeom prst="rect">
            <a:avLst/>
          </a:prstGeom>
          <a:solidFill>
            <a:srgbClr val="FAFA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7E1DE7-048D-5FD6-BC14-D4A58DD878AB}"/>
              </a:ext>
            </a:extLst>
          </p:cNvPr>
          <p:cNvSpPr/>
          <p:nvPr userDrawn="1"/>
        </p:nvSpPr>
        <p:spPr>
          <a:xfrm>
            <a:off x="5373201" y="1291724"/>
            <a:ext cx="84623" cy="109538"/>
          </a:xfrm>
          <a:prstGeom prst="rect">
            <a:avLst/>
          </a:prstGeom>
          <a:solidFill>
            <a:srgbClr val="FAFA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A514B0-1BA8-28B7-483F-92060E85D8C8}"/>
              </a:ext>
            </a:extLst>
          </p:cNvPr>
          <p:cNvSpPr/>
          <p:nvPr userDrawn="1"/>
        </p:nvSpPr>
        <p:spPr>
          <a:xfrm>
            <a:off x="5370819" y="1362619"/>
            <a:ext cx="84623" cy="109538"/>
          </a:xfrm>
          <a:prstGeom prst="rect">
            <a:avLst/>
          </a:prstGeom>
          <a:solidFill>
            <a:srgbClr val="FAFA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11EED0-1612-30EF-B14B-4B8A56A7E2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1324" y="1547288"/>
            <a:ext cx="191651" cy="2269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95A2D3-6D2D-34E6-7F32-F5B3509C06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74001" y="1548563"/>
            <a:ext cx="189495" cy="22440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C14E615-8B66-4CEA-9CBC-682DB820F7DA}"/>
              </a:ext>
            </a:extLst>
          </p:cNvPr>
          <p:cNvSpPr/>
          <p:nvPr userDrawn="1"/>
        </p:nvSpPr>
        <p:spPr>
          <a:xfrm>
            <a:off x="5341007" y="1698708"/>
            <a:ext cx="78581" cy="666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79DF11E-B536-9451-70C1-D322A2EF3C9A}"/>
              </a:ext>
            </a:extLst>
          </p:cNvPr>
          <p:cNvSpPr/>
          <p:nvPr userDrawn="1"/>
        </p:nvSpPr>
        <p:spPr>
          <a:xfrm>
            <a:off x="5363496" y="1618632"/>
            <a:ext cx="78581" cy="666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AC1055E-9653-21FD-5BB3-C3AB1DCACFC6}"/>
              </a:ext>
            </a:extLst>
          </p:cNvPr>
          <p:cNvSpPr/>
          <p:nvPr userDrawn="1"/>
        </p:nvSpPr>
        <p:spPr>
          <a:xfrm>
            <a:off x="5363496" y="1585931"/>
            <a:ext cx="78581" cy="666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8E4F304-F162-BCEF-CE39-A9CCA2EADB77}"/>
              </a:ext>
            </a:extLst>
          </p:cNvPr>
          <p:cNvSpPr/>
          <p:nvPr userDrawn="1"/>
        </p:nvSpPr>
        <p:spPr>
          <a:xfrm>
            <a:off x="5367411" y="1559294"/>
            <a:ext cx="45719" cy="666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736600" y="682794"/>
            <a:ext cx="22860000" cy="1972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36600" y="2838924"/>
            <a:ext cx="22860000" cy="8859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69270" y="12217800"/>
            <a:ext cx="427330" cy="533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ADB0B6"/>
                </a:solidFill>
                <a:latin typeface="+mn-lt"/>
                <a:ea typeface="+mn-ea"/>
                <a:cs typeface="+mn-cs"/>
                <a:sym typeface="Fira Sans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1pPr>
      <a:lvl2pPr marL="10922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2pPr>
      <a:lvl3pPr marL="17018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3pPr>
      <a:lvl4pPr marL="23114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4pPr>
      <a:lvl5pPr marL="29210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5pPr>
      <a:lvl6pPr marL="35306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6pPr>
      <a:lvl7pPr marL="41402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7pPr>
      <a:lvl8pPr marL="47498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8pPr>
      <a:lvl9pPr marL="53594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latin typeface="Fira Sans" panose="020B0503050000020004" pitchFamily="34" charset="0"/>
            </a:endParaRPr>
          </a:p>
        </p:txBody>
      </p:sp>
      <p:sp>
        <p:nvSpPr>
          <p:cNvPr id="33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latin typeface="Fira Sans" panose="020B0503050000020004" pitchFamily="34" charset="0"/>
            </a:endParaRPr>
          </a:p>
        </p:txBody>
      </p:sp>
      <p:sp>
        <p:nvSpPr>
          <p:cNvPr id="34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latin typeface="Fira Sans" panose="020B05030500000200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Title"/>
          <p:cNvSpPr txBox="1">
            <a:spLocks noGrp="1"/>
          </p:cNvSpPr>
          <p:nvPr>
            <p:ph type="title"/>
          </p:nvPr>
        </p:nvSpPr>
        <p:spPr>
          <a:xfrm>
            <a:off x="736600" y="682794"/>
            <a:ext cx="22860000" cy="1972574"/>
          </a:xfrm>
          <a:prstGeom prst="rect">
            <a:avLst/>
          </a:prstGeom>
        </p:spPr>
        <p:txBody>
          <a:bodyPr/>
          <a:lstStyle/>
          <a:p>
            <a:endParaRPr dirty="0">
              <a:latin typeface="Fira Sans" panose="020B0503050000020004" pitchFamily="34" charset="0"/>
            </a:endParaRPr>
          </a:p>
        </p:txBody>
      </p:sp>
      <p:sp>
        <p:nvSpPr>
          <p:cNvPr id="37" name="Slide bullet text"/>
          <p:cNvSpPr txBox="1">
            <a:spLocks noGrp="1"/>
          </p:cNvSpPr>
          <p:nvPr>
            <p:ph type="body" idx="1"/>
          </p:nvPr>
        </p:nvSpPr>
        <p:spPr>
          <a:xfrm>
            <a:off x="736600" y="2838924"/>
            <a:ext cx="22860000" cy="8859253"/>
          </a:xfrm>
          <a:prstGeom prst="rect">
            <a:avLst/>
          </a:prstGeom>
        </p:spPr>
        <p:txBody>
          <a:bodyPr/>
          <a:lstStyle/>
          <a:p>
            <a:endParaRPr dirty="0">
              <a:latin typeface="Fira Sans" panose="020B0503050000020004" pitchFamily="34" charset="0"/>
            </a:endParaRP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324718" y="12217800"/>
            <a:ext cx="271883" cy="533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Fira Sans Bold"/>
        <a:ea typeface="Fira Sans Bold"/>
        <a:cs typeface="Fira Sans Bold"/>
      </a:majorFont>
      <a:minorFont>
        <a:latin typeface="Fira Sans Bold"/>
        <a:ea typeface="Fira Sans Bold"/>
        <a:cs typeface="Fira Sans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ira Sans Regular"/>
            <a:ea typeface="Fira Sans Regular"/>
            <a:cs typeface="Fira Sans Regular"/>
            <a:sym typeface="Fir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Fira Sans Bold"/>
        <a:ea typeface="Fira Sans Bold"/>
        <a:cs typeface="Fira Sans Bold"/>
      </a:majorFont>
      <a:minorFont>
        <a:latin typeface="Fira Sans Bold"/>
        <a:ea typeface="Fira Sans Bold"/>
        <a:cs typeface="Fira Sans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ira Sans Regular"/>
            <a:ea typeface="Fira Sans Regular"/>
            <a:cs typeface="Fira Sans Regular"/>
            <a:sym typeface="Fir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Office PowerPoint</Application>
  <PresentationFormat>Произвольный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Helvetica Neue Medium</vt:lpstr>
      <vt:lpstr>Fira Sans Bold</vt:lpstr>
      <vt:lpstr>Fira Sans Regular</vt:lpstr>
      <vt:lpstr>Fira Sans</vt:lpstr>
      <vt:lpstr>21_BasicWhite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Welcome Home!</dc:creator>
  <cp:lastModifiedBy>Анастасия Петрушевская</cp:lastModifiedBy>
  <cp:revision>4</cp:revision>
  <dcterms:modified xsi:type="dcterms:W3CDTF">2026-04-22T08:02:51Z</dcterms:modified>
</cp:coreProperties>
</file>