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24384000" cy="13716000"/>
  <p:notesSz cx="6858000" cy="9144000"/>
  <p:embeddedFontLst>
    <p:embeddedFont>
      <p:font typeface="Fira Sans" panose="020B0503050000020004" pitchFamily="34" charset="0"/>
      <p:regular r:id="rId5"/>
      <p:bold r:id="rId6"/>
      <p:italic r:id="rId7"/>
      <p:boldItalic r:id="rId8"/>
    </p:embeddedFont>
    <p:embeddedFont>
      <p:font typeface="Fira Sans Bold" panose="020B0803050000020004" pitchFamily="34" charset="0"/>
      <p:bold r:id="rId9"/>
      <p:italic r:id="rId10"/>
      <p:boldItalic r:id="rId11"/>
    </p:embeddedFont>
    <p:embeddedFont>
      <p:font typeface="Fira Sans Regular" panose="020B0503050000020004" pitchFamily="34" charset="0"/>
      <p:regular r:id="rId12"/>
      <p:bold r:id="rId13"/>
      <p:italic r:id="rId14"/>
      <p:boldItalic r:id="rId15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Fira Sans Regular"/>
        <a:ea typeface="Fira Sans Regular"/>
        <a:cs typeface="Fira Sans Regular"/>
        <a:sym typeface="Fira Sans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7"/>
  </p:normalViewPr>
  <p:slideViewPr>
    <p:cSldViewPr snapToGrid="0">
      <p:cViewPr varScale="1">
        <p:scale>
          <a:sx n="56" d="100"/>
          <a:sy n="56" d="100"/>
        </p:scale>
        <p:origin x="76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 b="0" i="0">
        <a:latin typeface="Fira Sans" panose="020B0503050000020004" pitchFamily="34" charset="0"/>
        <a:ea typeface="Helvetica Neue"/>
        <a:cs typeface="Helvetica Neue"/>
        <a:sym typeface="Helvetica Neue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03707" y="11141355"/>
            <a:ext cx="11654015" cy="1717431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708864" y="2574991"/>
            <a:ext cx="13968985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>
                <a:solidFill>
                  <a:srgbClr val="2C365C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03710" y="7223190"/>
            <a:ext cx="11654010" cy="358738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C365C"/>
                </a:solidFill>
                <a:latin typeface="+mn-lt"/>
                <a:ea typeface="+mn-ea"/>
                <a:cs typeface="+mn-cs"/>
                <a:sym typeface="Fira Sans 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58421" y="12922198"/>
            <a:ext cx="427331" cy="533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736600" y="682794"/>
            <a:ext cx="22860000" cy="1972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736600" y="2838924"/>
            <a:ext cx="22860000" cy="8859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2pPr marL="1219200" indent="-609600"/>
            <a:lvl3pPr marL="1828800" indent="-609600"/>
            <a:lvl4pPr marL="2438400" indent="-609600"/>
            <a:lvl5pPr marL="3048000" indent="-609600"/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69270" y="12217800"/>
            <a:ext cx="427330" cy="533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584200">
              <a:lnSpc>
                <a:spcPct val="100000"/>
              </a:lnSpc>
              <a:spcBef>
                <a:spcPts val="0"/>
              </a:spcBef>
              <a:defRPr sz="2400">
                <a:solidFill>
                  <a:srgbClr val="ADB0B6"/>
                </a:solidFill>
                <a:latin typeface="+mn-lt"/>
                <a:ea typeface="+mn-ea"/>
                <a:cs typeface="+mn-cs"/>
                <a:sym typeface="Fira Sans Bol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-104" baseline="0">
          <a:solidFill>
            <a:srgbClr val="2A365C"/>
          </a:solidFill>
          <a:uFillTx/>
          <a:latin typeface="+mn-lt"/>
          <a:ea typeface="+mn-ea"/>
          <a:cs typeface="+mn-cs"/>
          <a:sym typeface="Fira Sans Bold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1pPr>
      <a:lvl2pPr marL="10922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2pPr>
      <a:lvl3pPr marL="17018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3pPr>
      <a:lvl4pPr marL="23114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4pPr>
      <a:lvl5pPr marL="29210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5pPr>
      <a:lvl6pPr marL="35306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6pPr>
      <a:lvl7pPr marL="41402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7pPr>
      <a:lvl8pPr marL="47498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8pPr>
      <a:lvl9pPr marL="5359400" marR="0" indent="-482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Fira Sans Regular"/>
          <a:ea typeface="Fira Sans Regular"/>
          <a:cs typeface="Fira Sans Regular"/>
          <a:sym typeface="Fira Sans Regular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1pPr>
      <a:lvl2pPr marL="0" marR="0" indent="457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2pPr>
      <a:lvl3pPr marL="0" marR="0" indent="914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3pPr>
      <a:lvl4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4pPr>
      <a:lvl5pPr marL="0" marR="0" indent="1828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5pPr>
      <a:lvl6pPr marL="0" marR="0" indent="22860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6pPr>
      <a:lvl7pPr marL="0" marR="0" indent="2743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7pPr>
      <a:lvl8pPr marL="0" marR="0" indent="3200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8pPr>
      <a:lvl9pPr marL="0" marR="0" indent="3657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Fira Sans Bol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hor and Date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" name="Presentation 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" name="Presentation Subtitle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" name="Slide bullet tex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24718" y="12217800"/>
            <a:ext cx="271883" cy="5334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Fira Sans Bold"/>
        <a:ea typeface="Fira Sans Bold"/>
        <a:cs typeface="Fira Sans Bold"/>
      </a:majorFont>
      <a:minorFont>
        <a:latin typeface="Fira Sans Bold"/>
        <a:ea typeface="Fira Sans Bold"/>
        <a:cs typeface="Fira Sans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Fira Sans Regular"/>
            <a:ea typeface="Fira Sans Regular"/>
            <a:cs typeface="Fira Sans Regular"/>
            <a:sym typeface="Fira Sans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Fira Sans Bold"/>
        <a:ea typeface="Fira Sans Bold"/>
        <a:cs typeface="Fira Sans Bold"/>
      </a:majorFont>
      <a:minorFont>
        <a:latin typeface="Fira Sans Bold"/>
        <a:ea typeface="Fira Sans Bold"/>
        <a:cs typeface="Fira Sans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Fira Sans Regular"/>
            <a:ea typeface="Fira Sans Regular"/>
            <a:cs typeface="Fira Sans Regular"/>
            <a:sym typeface="Fira Sans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Macintosh PowerPoint</Application>
  <PresentationFormat>Произвольный</PresentationFormat>
  <Paragraphs>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Fira Sans Bold</vt:lpstr>
      <vt:lpstr>Fira Sans Regular</vt:lpstr>
      <vt:lpstr>Fira Sans</vt:lpstr>
      <vt:lpstr>21_BasicWhite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thealinagul@mail.ru</cp:lastModifiedBy>
  <cp:revision>1</cp:revision>
  <dcterms:modified xsi:type="dcterms:W3CDTF">2026-04-30T13:58:47Z</dcterms:modified>
</cp:coreProperties>
</file>