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embeddedFontLst>
    <p:embeddedFont>
      <p:font typeface="Fira Sans" panose="020B0503050000020004" pitchFamily="34" charset="0"/>
      <p:regular r:id="rId5"/>
      <p:bold r:id="rId6"/>
      <p:italic r:id="rId7"/>
      <p:boldItalic r:id="rId8"/>
    </p:embeddedFont>
    <p:embeddedFont>
      <p:font typeface="Fira Sans Bold"/>
      <p:bold r:id="rId9"/>
      <p:italic r:id="rId10"/>
      <p:boldItalic r:id="rId11"/>
    </p:embeddedFont>
    <p:embeddedFont>
      <p:font typeface="Fira Sans Regular" panose="020B0503050000020004" pitchFamily="34" charset="0"/>
      <p:regular r:id="rId12"/>
      <p:bold r:id="rId13"/>
      <p:italic r:id="rId14"/>
      <p:boldItalic r:id="rId1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ira Sans Regular"/>
        <a:ea typeface="Fira Sans Regular"/>
        <a:cs typeface="Fira Sans Regular"/>
        <a:sym typeface="Fira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>
        <p:scale>
          <a:sx n="50" d="100"/>
          <a:sy n="50" d="100"/>
        </p:scale>
        <p:origin x="-2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Fira Sans" panose="020B0503050000020004" pitchFamily="34" charset="0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03707" y="11141355"/>
            <a:ext cx="11654015" cy="171743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08864" y="2574991"/>
            <a:ext cx="13968985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2C365C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3710" y="7223190"/>
            <a:ext cx="11654010" cy="358738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2C365C"/>
                </a:solidFill>
                <a:latin typeface="+mn-lt"/>
                <a:ea typeface="+mn-ea"/>
                <a:cs typeface="+mn-cs"/>
                <a:sym typeface="Fira Sans 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8421" y="12922198"/>
            <a:ext cx="427331" cy="533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736600" y="682794"/>
            <a:ext cx="22860000" cy="197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36600" y="2838924"/>
            <a:ext cx="22860000" cy="8859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69270" y="12217800"/>
            <a:ext cx="42733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ADB0B6"/>
                </a:solidFill>
                <a:latin typeface="+mn-lt"/>
                <a:ea typeface="+mn-ea"/>
                <a:cs typeface="+mn-cs"/>
                <a:sym typeface="Fira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04" baseline="0">
          <a:solidFill>
            <a:srgbClr val="2A365C"/>
          </a:solidFill>
          <a:uFillTx/>
          <a:latin typeface="+mn-lt"/>
          <a:ea typeface="+mn-ea"/>
          <a:cs typeface="+mn-cs"/>
          <a:sym typeface="Fira Sans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1pPr>
      <a:lvl2pPr marL="10922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2pPr>
      <a:lvl3pPr marL="17018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3pPr>
      <a:lvl4pPr marL="23114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4pPr>
      <a:lvl5pPr marL="29210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5pPr>
      <a:lvl6pPr marL="35306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6pPr>
      <a:lvl7pPr marL="41402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7pPr>
      <a:lvl8pPr marL="47498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8pPr>
      <a:lvl9pPr marL="5359400" marR="0" indent="-482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Fira Sans Regular"/>
          <a:ea typeface="Fira Sans Regular"/>
          <a:cs typeface="Fira Sans Regular"/>
          <a:sym typeface="Fira Sans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ira Sans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3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4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Title"/>
          <p:cNvSpPr txBox="1">
            <a:spLocks noGrp="1"/>
          </p:cNvSpPr>
          <p:nvPr>
            <p:ph type="title"/>
          </p:nvPr>
        </p:nvSpPr>
        <p:spPr>
          <a:xfrm>
            <a:off x="736600" y="682794"/>
            <a:ext cx="22860000" cy="1972574"/>
          </a:xfrm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7" name="Slide bullet text"/>
          <p:cNvSpPr txBox="1">
            <a:spLocks noGrp="1"/>
          </p:cNvSpPr>
          <p:nvPr>
            <p:ph type="body" idx="1"/>
          </p:nvPr>
        </p:nvSpPr>
        <p:spPr>
          <a:xfrm>
            <a:off x="736600" y="2838924"/>
            <a:ext cx="22860000" cy="8859253"/>
          </a:xfrm>
          <a:prstGeom prst="rect">
            <a:avLst/>
          </a:prstGeom>
        </p:spPr>
        <p:txBody>
          <a:bodyPr/>
          <a:lstStyle/>
          <a:p>
            <a:endParaRPr dirty="0">
              <a:latin typeface="Fira Sans" panose="020B0503050000020004" pitchFamily="34" charset="0"/>
            </a:endParaRP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24718" y="12217800"/>
            <a:ext cx="271883" cy="533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Fira Sans Bold"/>
        <a:ea typeface="Fira Sans Bold"/>
        <a:cs typeface="Fira Sans Bold"/>
      </a:majorFont>
      <a:minorFont>
        <a:latin typeface="Fira Sans Bold"/>
        <a:ea typeface="Fira Sans Bold"/>
        <a:cs typeface="Fira Sans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ira Sans Regular"/>
            <a:ea typeface="Fira Sans Regular"/>
            <a:cs typeface="Fira Sans Regular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Fira Sans Bold"/>
        <a:ea typeface="Fira Sans Bold"/>
        <a:cs typeface="Fira Sans Bold"/>
      </a:majorFont>
      <a:minorFont>
        <a:latin typeface="Fira Sans Bold"/>
        <a:ea typeface="Fira Sans Bold"/>
        <a:cs typeface="Fira Sans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ira Sans Regular"/>
            <a:ea typeface="Fira Sans Regular"/>
            <a:cs typeface="Fira Sans Regular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Произвольный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Fira Sans</vt:lpstr>
      <vt:lpstr>Fira Sans Regular</vt:lpstr>
      <vt:lpstr>Fira Sans Bold</vt:lpstr>
      <vt:lpstr>21_BasicWhite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Welcome Home!</dc:creator>
  <cp:lastModifiedBy>Георгий Марущенко</cp:lastModifiedBy>
  <cp:revision>3</cp:revision>
  <dcterms:modified xsi:type="dcterms:W3CDTF">2025-05-23T09:44:27Z</dcterms:modified>
</cp:coreProperties>
</file>